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57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912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16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54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73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06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80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129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2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87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97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200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43" r:id="rId6"/>
    <p:sldLayoutId id="2147483739" r:id="rId7"/>
    <p:sldLayoutId id="2147483740" r:id="rId8"/>
    <p:sldLayoutId id="2147483741" r:id="rId9"/>
    <p:sldLayoutId id="2147483742" r:id="rId10"/>
    <p:sldLayoutId id="214748374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3" descr="A rainbow colored smoke on a white background&#10;&#10;Description automatically generated">
            <a:extLst>
              <a:ext uri="{FF2B5EF4-FFF2-40B4-BE49-F238E27FC236}">
                <a16:creationId xmlns:a16="http://schemas.microsoft.com/office/drawing/2014/main" id="{EED1493F-2880-929E-30F1-CE498A572C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84" b="7748"/>
          <a:stretch/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BC5035-FA70-6453-947D-B91A56F01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758628" cy="2696866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Compresion de Colores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DD8942-9DE6-18E9-F06E-CB7F62A4CC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Rodrigo Muñoz G.</a:t>
            </a:r>
          </a:p>
        </p:txBody>
      </p:sp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8001773-4906-F52D-9F4F-4E0F7E411099}"/>
              </a:ext>
            </a:extLst>
          </p:cNvPr>
          <p:cNvSpPr txBox="1"/>
          <p:nvPr/>
        </p:nvSpPr>
        <p:spPr>
          <a:xfrm>
            <a:off x="11811000" y="6486525"/>
            <a:ext cx="24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224740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355E6-0A5C-9A5E-2732-DC5C27AB8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6915" y="237469"/>
            <a:ext cx="10363200" cy="1187570"/>
          </a:xfrm>
        </p:spPr>
        <p:txBody>
          <a:bodyPr/>
          <a:lstStyle/>
          <a:p>
            <a:r>
              <a:rPr lang="en-US" dirty="0" err="1"/>
              <a:t>Algoritmo</a:t>
            </a:r>
            <a:r>
              <a:rPr lang="en-US" dirty="0"/>
              <a:t> K-means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C3D100-B5AE-841D-CA1E-3F86EC92E2C9}"/>
              </a:ext>
            </a:extLst>
          </p:cNvPr>
          <p:cNvSpPr txBox="1"/>
          <p:nvPr/>
        </p:nvSpPr>
        <p:spPr>
          <a:xfrm>
            <a:off x="11811000" y="6486525"/>
            <a:ext cx="24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pic>
        <p:nvPicPr>
          <p:cNvPr id="17" name="Picture 16" descr="A colorful cube with numbers and letters&#10;&#10;Description automatically generated">
            <a:extLst>
              <a:ext uri="{FF2B5EF4-FFF2-40B4-BE49-F238E27FC236}">
                <a16:creationId xmlns:a16="http://schemas.microsoft.com/office/drawing/2014/main" id="{0CA106EA-10F7-FC37-8F53-35D5466BEF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105" y="1181535"/>
            <a:ext cx="4386448" cy="3289836"/>
          </a:xfrm>
          <a:prstGeom prst="rect">
            <a:avLst/>
          </a:prstGeom>
        </p:spPr>
      </p:pic>
      <p:pic>
        <p:nvPicPr>
          <p:cNvPr id="9" name="Picture 8" descr="A colorful dot diagram&#10;&#10;Description automatically generated with medium confidence">
            <a:extLst>
              <a:ext uri="{FF2B5EF4-FFF2-40B4-BE49-F238E27FC236}">
                <a16:creationId xmlns:a16="http://schemas.microsoft.com/office/drawing/2014/main" id="{41BB7C96-68D4-EDCB-83EF-993A337F02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67" y="1260035"/>
            <a:ext cx="3493500" cy="3132836"/>
          </a:xfrm>
          <a:prstGeom prst="rect">
            <a:avLst/>
          </a:prstGeom>
        </p:spPr>
      </p:pic>
      <p:pic>
        <p:nvPicPr>
          <p:cNvPr id="11" name="bob">
            <a:hlinkClick r:id="" action="ppaction://media"/>
            <a:extLst>
              <a:ext uri="{FF2B5EF4-FFF2-40B4-BE49-F238E27FC236}">
                <a16:creationId xmlns:a16="http://schemas.microsoft.com/office/drawing/2014/main" id="{1354604B-4512-5292-DAB1-B21CAF5E2E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t="7249" r="-112"/>
          <a:stretch/>
        </p:blipFill>
        <p:spPr>
          <a:xfrm>
            <a:off x="3902015" y="4031547"/>
            <a:ext cx="4033705" cy="2802828"/>
          </a:xfrm>
          <a:prstGeom prst="rect">
            <a:avLst/>
          </a:prstGeom>
        </p:spPr>
      </p:pic>
      <p:pic>
        <p:nvPicPr>
          <p:cNvPr id="12" name="bob_clust">
            <a:hlinkClick r:id="" action="ppaction://media"/>
            <a:extLst>
              <a:ext uri="{FF2B5EF4-FFF2-40B4-BE49-F238E27FC236}">
                <a16:creationId xmlns:a16="http://schemas.microsoft.com/office/drawing/2014/main" id="{171307EA-F82E-AD95-71AA-01A4FD899B4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368128" y="1478818"/>
            <a:ext cx="4033705" cy="30252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A94675-8E9D-5895-BEAE-CC20155DADEB}"/>
              </a:ext>
            </a:extLst>
          </p:cNvPr>
          <p:cNvSpPr txBox="1"/>
          <p:nvPr/>
        </p:nvSpPr>
        <p:spPr>
          <a:xfrm>
            <a:off x="1896486" y="5063629"/>
            <a:ext cx="1126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 = 16</a:t>
            </a:r>
          </a:p>
        </p:txBody>
      </p:sp>
    </p:spTree>
    <p:extLst>
      <p:ext uri="{BB962C8B-B14F-4D97-AF65-F5344CB8AC3E}">
        <p14:creationId xmlns:p14="http://schemas.microsoft.com/office/powerpoint/2010/main" val="416169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5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5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788D9-58CB-FEB2-EAA5-4E5228632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7491" y="549564"/>
            <a:ext cx="10363200" cy="1187570"/>
          </a:xfrm>
        </p:spPr>
        <p:txBody>
          <a:bodyPr/>
          <a:lstStyle/>
          <a:p>
            <a:r>
              <a:rPr lang="en-US" dirty="0" err="1"/>
              <a:t>Compresion</a:t>
            </a:r>
            <a:r>
              <a:rPr lang="en-US" dirty="0"/>
              <a:t> y </a:t>
            </a:r>
            <a:r>
              <a:rPr lang="en-US" dirty="0" err="1"/>
              <a:t>Decompresion</a:t>
            </a:r>
            <a:r>
              <a:rPr lang="en-US" dirty="0"/>
              <a:t> </a:t>
            </a:r>
          </a:p>
        </p:txBody>
      </p:sp>
      <p:pic>
        <p:nvPicPr>
          <p:cNvPr id="4" name="Content Placeholder 4" descr="A diagram of a person wearing a hat&#10;&#10;Description automatically generated">
            <a:extLst>
              <a:ext uri="{FF2B5EF4-FFF2-40B4-BE49-F238E27FC236}">
                <a16:creationId xmlns:a16="http://schemas.microsoft.com/office/drawing/2014/main" id="{A67F4B7C-8925-CC03-958D-50B84A5DFF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345" y="1512455"/>
            <a:ext cx="8257309" cy="479598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5111FC-D143-DD96-8F6F-91EDE9D85660}"/>
              </a:ext>
            </a:extLst>
          </p:cNvPr>
          <p:cNvSpPr txBox="1"/>
          <p:nvPr/>
        </p:nvSpPr>
        <p:spPr>
          <a:xfrm>
            <a:off x="11811000" y="6486525"/>
            <a:ext cx="24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53238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oster of a space ship&#10;&#10;Description automatically generated">
            <a:extLst>
              <a:ext uri="{FF2B5EF4-FFF2-40B4-BE49-F238E27FC236}">
                <a16:creationId xmlns:a16="http://schemas.microsoft.com/office/drawing/2014/main" id="{9EAD4F26-D045-A5AB-CD69-6EFCFC718C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26" y="1928812"/>
            <a:ext cx="3000375" cy="30003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108EF2F-F864-62B0-104F-AC0BEEADC60C}"/>
              </a:ext>
            </a:extLst>
          </p:cNvPr>
          <p:cNvSpPr txBox="1"/>
          <p:nvPr/>
        </p:nvSpPr>
        <p:spPr>
          <a:xfrm>
            <a:off x="11811000" y="6486525"/>
            <a:ext cx="24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pic>
        <p:nvPicPr>
          <p:cNvPr id="13" name="Picture 12" descr="A graph of a number of colored lines&#10;&#10;Description automatically generated">
            <a:extLst>
              <a:ext uri="{FF2B5EF4-FFF2-40B4-BE49-F238E27FC236}">
                <a16:creationId xmlns:a16="http://schemas.microsoft.com/office/drawing/2014/main" id="{DEE3A654-5F74-6BA5-E790-3774EC28B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602" y="1138362"/>
            <a:ext cx="6108368" cy="45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080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07D43-4730-0157-F128-3CB8D4A7F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6763" y="589176"/>
            <a:ext cx="10363200" cy="1187570"/>
          </a:xfrm>
        </p:spPr>
        <p:txBody>
          <a:bodyPr/>
          <a:lstStyle/>
          <a:p>
            <a:r>
              <a:rPr lang="en-US" dirty="0" err="1"/>
              <a:t>Resultados</a:t>
            </a:r>
            <a:r>
              <a:rPr lang="en-US" dirty="0"/>
              <a:t> </a:t>
            </a:r>
            <a:r>
              <a:rPr lang="en-US" dirty="0" err="1"/>
              <a:t>Experimentales</a:t>
            </a:r>
            <a:endParaRPr lang="en-US" dirty="0"/>
          </a:p>
        </p:txBody>
      </p:sp>
      <p:pic>
        <p:nvPicPr>
          <p:cNvPr id="5" name="Picture 4" descr="A blue and orange graphic with text&#10;&#10;Description automatically generated with medium confidence">
            <a:extLst>
              <a:ext uri="{FF2B5EF4-FFF2-40B4-BE49-F238E27FC236}">
                <a16:creationId xmlns:a16="http://schemas.microsoft.com/office/drawing/2014/main" id="{85E18F67-7ACD-95D4-EF35-0DE8AD4CB2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56" y="1685925"/>
            <a:ext cx="2052970" cy="2052970"/>
          </a:xfrm>
          <a:prstGeom prst="rect">
            <a:avLst/>
          </a:prstGeom>
        </p:spPr>
      </p:pic>
      <p:pic>
        <p:nvPicPr>
          <p:cNvPr id="7" name="Picture 6" descr="A colorful artwork with text&#10;&#10;Description automatically generated with medium confidence">
            <a:extLst>
              <a:ext uri="{FF2B5EF4-FFF2-40B4-BE49-F238E27FC236}">
                <a16:creationId xmlns:a16="http://schemas.microsoft.com/office/drawing/2014/main" id="{19FBD332-B976-E16F-4CD3-13A248DF5D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950" y="1685925"/>
            <a:ext cx="2052971" cy="2052971"/>
          </a:xfrm>
          <a:prstGeom prst="rect">
            <a:avLst/>
          </a:prstGeom>
        </p:spPr>
      </p:pic>
      <p:pic>
        <p:nvPicPr>
          <p:cNvPr id="9" name="Picture 8" descr="A colorful artwork of a meteorite&#10;&#10;Description automatically generated">
            <a:extLst>
              <a:ext uri="{FF2B5EF4-FFF2-40B4-BE49-F238E27FC236}">
                <a16:creationId xmlns:a16="http://schemas.microsoft.com/office/drawing/2014/main" id="{1E90085F-17C7-2A57-ED8E-A13C344972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56" y="4071604"/>
            <a:ext cx="2052970" cy="2052970"/>
          </a:xfrm>
          <a:prstGeom prst="rect">
            <a:avLst/>
          </a:prstGeom>
        </p:spPr>
      </p:pic>
      <p:pic>
        <p:nvPicPr>
          <p:cNvPr id="11" name="Picture 10" descr="A space ship with a fireball coming out of it&#10;&#10;Description automatically generated with medium confidence">
            <a:extLst>
              <a:ext uri="{FF2B5EF4-FFF2-40B4-BE49-F238E27FC236}">
                <a16:creationId xmlns:a16="http://schemas.microsoft.com/office/drawing/2014/main" id="{3224577A-2332-7AC2-D43D-C26F5F2DC6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950" y="4071604"/>
            <a:ext cx="2052971" cy="2052971"/>
          </a:xfrm>
          <a:prstGeom prst="rect">
            <a:avLst/>
          </a:prstGeom>
        </p:spPr>
      </p:pic>
      <p:pic>
        <p:nvPicPr>
          <p:cNvPr id="12" name="journey_video">
            <a:hlinkClick r:id="" action="ppaction://media"/>
            <a:extLst>
              <a:ext uri="{FF2B5EF4-FFF2-40B4-BE49-F238E27FC236}">
                <a16:creationId xmlns:a16="http://schemas.microsoft.com/office/drawing/2014/main" id="{E1425537-49B3-448A-BCD4-D22E1EB075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11081" t="4532" r="11357" b="8963"/>
          <a:stretch/>
        </p:blipFill>
        <p:spPr>
          <a:xfrm>
            <a:off x="6557818" y="1976581"/>
            <a:ext cx="3814618" cy="38146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BDE362-BFE9-F5B9-AF9D-D5C5F7FDFC6E}"/>
              </a:ext>
            </a:extLst>
          </p:cNvPr>
          <p:cNvSpPr txBox="1"/>
          <p:nvPr/>
        </p:nvSpPr>
        <p:spPr>
          <a:xfrm>
            <a:off x="11811000" y="6486525"/>
            <a:ext cx="247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057EE9-DF30-5745-04D8-BFCE156B20F2}"/>
              </a:ext>
            </a:extLst>
          </p:cNvPr>
          <p:cNvSpPr txBox="1"/>
          <p:nvPr/>
        </p:nvSpPr>
        <p:spPr>
          <a:xfrm>
            <a:off x="1256406" y="3699224"/>
            <a:ext cx="1126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 = 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98FFC4-BE43-076D-F128-85D0A236D6D7}"/>
              </a:ext>
            </a:extLst>
          </p:cNvPr>
          <p:cNvSpPr txBox="1"/>
          <p:nvPr/>
        </p:nvSpPr>
        <p:spPr>
          <a:xfrm>
            <a:off x="1256406" y="6087951"/>
            <a:ext cx="1126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 = 64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DC97B3-3D00-C4AA-C317-77E23F9568B1}"/>
              </a:ext>
            </a:extLst>
          </p:cNvPr>
          <p:cNvSpPr txBox="1"/>
          <p:nvPr/>
        </p:nvSpPr>
        <p:spPr>
          <a:xfrm>
            <a:off x="3599659" y="3720584"/>
            <a:ext cx="1126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 = 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A318E-F40A-4452-BE86-EB78BCAFB910}"/>
              </a:ext>
            </a:extLst>
          </p:cNvPr>
          <p:cNvSpPr txBox="1"/>
          <p:nvPr/>
        </p:nvSpPr>
        <p:spPr>
          <a:xfrm>
            <a:off x="3599659" y="6124574"/>
            <a:ext cx="1126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 = 256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B0170F-CB0F-FBAB-CB38-C3231F52D7B6}"/>
              </a:ext>
            </a:extLst>
          </p:cNvPr>
          <p:cNvSpPr txBox="1"/>
          <p:nvPr/>
        </p:nvSpPr>
        <p:spPr>
          <a:xfrm>
            <a:off x="7901969" y="5780364"/>
            <a:ext cx="1126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 = 1:128</a:t>
            </a:r>
          </a:p>
        </p:txBody>
      </p:sp>
    </p:spTree>
    <p:extLst>
      <p:ext uri="{BB962C8B-B14F-4D97-AF65-F5344CB8AC3E}">
        <p14:creationId xmlns:p14="http://schemas.microsoft.com/office/powerpoint/2010/main" val="3039719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5EB2C-A71C-B93B-DBAF-3BE6EA61E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8976" y="518721"/>
            <a:ext cx="10363200" cy="1187570"/>
          </a:xfrm>
        </p:spPr>
        <p:txBody>
          <a:bodyPr/>
          <a:lstStyle/>
          <a:p>
            <a:r>
              <a:rPr lang="en-US" dirty="0" err="1"/>
              <a:t>Metricas</a:t>
            </a:r>
            <a:r>
              <a:rPr lang="en-US" dirty="0"/>
              <a:t> de Error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33DFF4-1075-238A-DB47-0B5086BFB5B8}"/>
              </a:ext>
            </a:extLst>
          </p:cNvPr>
          <p:cNvSpPr txBox="1"/>
          <p:nvPr/>
        </p:nvSpPr>
        <p:spPr>
          <a:xfrm>
            <a:off x="11811000" y="6486525"/>
            <a:ext cx="24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pic>
        <p:nvPicPr>
          <p:cNvPr id="6" name="Picture 5" descr="A graph of different values&#10;&#10;Description automatically generated with medium confidence">
            <a:extLst>
              <a:ext uri="{FF2B5EF4-FFF2-40B4-BE49-F238E27FC236}">
                <a16:creationId xmlns:a16="http://schemas.microsoft.com/office/drawing/2014/main" id="{E206F829-C215-F0B9-11A4-B25515DA9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050" y="1291124"/>
            <a:ext cx="6076950" cy="4365060"/>
          </a:xfrm>
          <a:prstGeom prst="rect">
            <a:avLst/>
          </a:prstGeom>
        </p:spPr>
      </p:pic>
      <p:pic>
        <p:nvPicPr>
          <p:cNvPr id="8" name="Picture 7" descr="A group of graphs of different values&#10;&#10;Description automatically generated with medium confidence">
            <a:extLst>
              <a:ext uri="{FF2B5EF4-FFF2-40B4-BE49-F238E27FC236}">
                <a16:creationId xmlns:a16="http://schemas.microsoft.com/office/drawing/2014/main" id="{834343C4-CC94-047D-F3E2-F19D77D78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60" y="1291125"/>
            <a:ext cx="5257259" cy="4365059"/>
          </a:xfrm>
          <a:prstGeom prst="rect">
            <a:avLst/>
          </a:prstGeom>
        </p:spPr>
      </p:pic>
      <p:pic>
        <p:nvPicPr>
          <p:cNvPr id="10" name="Picture 9" descr="A close-up of a baboon&#10;&#10;Description automatically generated">
            <a:extLst>
              <a:ext uri="{FF2B5EF4-FFF2-40B4-BE49-F238E27FC236}">
                <a16:creationId xmlns:a16="http://schemas.microsoft.com/office/drawing/2014/main" id="{8B320E7D-EBE7-1B50-E60E-8E045222A8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350" y="3830176"/>
            <a:ext cx="1187569" cy="11875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 descr="A poster of a space ship&#10;&#10;Description automatically generated">
            <a:extLst>
              <a:ext uri="{FF2B5EF4-FFF2-40B4-BE49-F238E27FC236}">
                <a16:creationId xmlns:a16="http://schemas.microsoft.com/office/drawing/2014/main" id="{060353DF-F812-7DA0-566C-AE9F5D43DF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235" y="3830176"/>
            <a:ext cx="1187569" cy="11875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938D4C-22A2-EF29-1955-6353ED1FF665}"/>
              </a:ext>
            </a:extLst>
          </p:cNvPr>
          <p:cNvSpPr txBox="1"/>
          <p:nvPr/>
        </p:nvSpPr>
        <p:spPr>
          <a:xfrm>
            <a:off x="2109216" y="5784178"/>
            <a:ext cx="398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C.Unicos</a:t>
            </a:r>
            <a:r>
              <a:rPr lang="en-US" dirty="0"/>
              <a:t> = 230427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C3A9C3-1F0F-2704-5F9F-13998AD8105D}"/>
              </a:ext>
            </a:extLst>
          </p:cNvPr>
          <p:cNvSpPr txBox="1"/>
          <p:nvPr/>
        </p:nvSpPr>
        <p:spPr>
          <a:xfrm>
            <a:off x="7550576" y="5784178"/>
            <a:ext cx="398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C.Unicos</a:t>
            </a:r>
            <a:r>
              <a:rPr lang="en-US" dirty="0"/>
              <a:t> = 158446</a:t>
            </a:r>
          </a:p>
        </p:txBody>
      </p:sp>
    </p:spTree>
    <p:extLst>
      <p:ext uri="{BB962C8B-B14F-4D97-AF65-F5344CB8AC3E}">
        <p14:creationId xmlns:p14="http://schemas.microsoft.com/office/powerpoint/2010/main" val="670451179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481</TotalTime>
  <Words>51</Words>
  <Application>Microsoft Office PowerPoint</Application>
  <PresentationFormat>Widescreen</PresentationFormat>
  <Paragraphs>20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Grandview Display</vt:lpstr>
      <vt:lpstr>DashVTI</vt:lpstr>
      <vt:lpstr>Compresion de Colores</vt:lpstr>
      <vt:lpstr>Algoritmo K-means </vt:lpstr>
      <vt:lpstr>Compresion y Decompresion </vt:lpstr>
      <vt:lpstr>PowerPoint Presentation</vt:lpstr>
      <vt:lpstr>Resultados Experimentales</vt:lpstr>
      <vt:lpstr>Metricas de Error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Compresion de Colores</dc:title>
  <dc:creator>Rodrigo Muñoz Gomez</dc:creator>
  <cp:lastModifiedBy>Rodrigo Muñoz Gomez</cp:lastModifiedBy>
  <cp:revision>2</cp:revision>
  <dcterms:created xsi:type="dcterms:W3CDTF">2023-08-28T03:34:56Z</dcterms:created>
  <dcterms:modified xsi:type="dcterms:W3CDTF">2023-08-28T17:35:57Z</dcterms:modified>
</cp:coreProperties>
</file>

<file path=docProps/thumbnail.jpeg>
</file>